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544" r:id="rId1"/>
  </p:sldMasterIdLst>
  <p:notesMasterIdLst>
    <p:notesMasterId r:id="rId3"/>
  </p:notesMasterIdLst>
  <p:sldIdLst>
    <p:sldId id="258" r:id="rId2"/>
  </p:sldIdLst>
  <p:sldSz cx="6858000" cy="9906000" type="A4"/>
  <p:notesSz cx="6888163" cy="100187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4201" userDrawn="1">
          <p15:clr>
            <a:srgbClr val="A4A3A4"/>
          </p15:clr>
        </p15:guide>
        <p15:guide id="4" pos="119" userDrawn="1">
          <p15:clr>
            <a:srgbClr val="A4A3A4"/>
          </p15:clr>
        </p15:guide>
        <p15:guide id="5" pos="2024" userDrawn="1">
          <p15:clr>
            <a:srgbClr val="A4A3A4"/>
          </p15:clr>
        </p15:guide>
        <p15:guide id="6" pos="2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599A"/>
    <a:srgbClr val="5EB04C"/>
    <a:srgbClr val="3D78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74"/>
    <p:restoredTop sz="93338"/>
  </p:normalViewPr>
  <p:slideViewPr>
    <p:cSldViewPr snapToObjects="1">
      <p:cViewPr varScale="1">
        <p:scale>
          <a:sx n="73" d="100"/>
          <a:sy n="73" d="100"/>
        </p:scale>
        <p:origin x="3450" y="294"/>
      </p:cViewPr>
      <p:guideLst>
        <p:guide orient="horz" pos="3120"/>
        <p:guide pos="2160"/>
        <p:guide pos="4201"/>
        <p:guide pos="119"/>
        <p:guide pos="2024"/>
        <p:guide pos="2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09C339D8-DFD8-7042-9C72-2DFE1AA9D4C1}" type="datetimeFigureOut">
              <a:rPr lang="fr-FR" smtClean="0"/>
              <a:t>11/04/2025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2538"/>
            <a:ext cx="23383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C100E1B4-5ED5-354B-B9D8-6CE680B201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990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00E1B4-5ED5-354B-B9D8-6CE680B201E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017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2788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5607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46333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9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68571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4440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79019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86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14246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41845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dirty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986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19560-38F0-4F4A-8F85-3FD8E013CC99}" type="datetimeFigureOut">
              <a:rPr lang="fr-FR" smtClean="0"/>
              <a:t>11/04/2025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6790-C1EE-654E-99C2-D0C44BE9265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458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5" r:id="rId1"/>
    <p:sldLayoutId id="2147484546" r:id="rId2"/>
    <p:sldLayoutId id="2147484547" r:id="rId3"/>
    <p:sldLayoutId id="2147484548" r:id="rId4"/>
    <p:sldLayoutId id="2147484549" r:id="rId5"/>
    <p:sldLayoutId id="2147484550" r:id="rId6"/>
    <p:sldLayoutId id="2147484551" r:id="rId7"/>
    <p:sldLayoutId id="2147484552" r:id="rId8"/>
    <p:sldLayoutId id="2147484553" r:id="rId9"/>
    <p:sldLayoutId id="2147484554" r:id="rId10"/>
    <p:sldLayoutId id="21474845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72D1A67B-548A-6E44-B88C-C53CE618CFDD}"/>
              </a:ext>
            </a:extLst>
          </p:cNvPr>
          <p:cNvSpPr/>
          <p:nvPr/>
        </p:nvSpPr>
        <p:spPr>
          <a:xfrm>
            <a:off x="6587637" y="521802"/>
            <a:ext cx="45719" cy="8712968"/>
          </a:xfrm>
          <a:prstGeom prst="rect">
            <a:avLst/>
          </a:prstGeom>
          <a:solidFill>
            <a:srgbClr val="5EB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3FB4E4-9964-C948-9769-E89BD836EA8A}"/>
              </a:ext>
            </a:extLst>
          </p:cNvPr>
          <p:cNvSpPr/>
          <p:nvPr/>
        </p:nvSpPr>
        <p:spPr>
          <a:xfrm>
            <a:off x="224644" y="992560"/>
            <a:ext cx="45719" cy="8712968"/>
          </a:xfrm>
          <a:prstGeom prst="rect">
            <a:avLst/>
          </a:prstGeom>
          <a:solidFill>
            <a:srgbClr val="5EB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D8B86A-10AD-CA48-9F3E-CF1E60D5915F}"/>
              </a:ext>
            </a:extLst>
          </p:cNvPr>
          <p:cNvSpPr/>
          <p:nvPr/>
        </p:nvSpPr>
        <p:spPr>
          <a:xfrm>
            <a:off x="224644" y="197766"/>
            <a:ext cx="6408712" cy="938810"/>
          </a:xfrm>
          <a:prstGeom prst="rect">
            <a:avLst/>
          </a:prstGeom>
          <a:solidFill>
            <a:srgbClr val="3D78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ln>
                  <a:solidFill>
                    <a:schemeClr val="bg1"/>
                  </a:solidFill>
                </a:ln>
                <a:latin typeface="Avenir Black" panose="02000503020000020003" pitchFamily="2" charset="0"/>
              </a:rPr>
              <a:t>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6B4E85C-99EE-1740-9296-47E7CBB30D80}"/>
              </a:ext>
            </a:extLst>
          </p:cNvPr>
          <p:cNvSpPr/>
          <p:nvPr/>
        </p:nvSpPr>
        <p:spPr>
          <a:xfrm>
            <a:off x="1108265" y="9157518"/>
            <a:ext cx="4916024" cy="548009"/>
          </a:xfrm>
          <a:prstGeom prst="rect">
            <a:avLst/>
          </a:prstGeom>
          <a:solidFill>
            <a:srgbClr val="3D78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50" dirty="0">
              <a:ln>
                <a:solidFill>
                  <a:schemeClr val="bg1"/>
                </a:solidFill>
              </a:ln>
              <a:latin typeface="Avenir" panose="02000503020000020003" pitchFamily="2" charset="0"/>
            </a:endParaRPr>
          </a:p>
          <a:p>
            <a:pPr algn="ctr"/>
            <a:r>
              <a:rPr lang="fr-FR" sz="1050" dirty="0">
                <a:ln>
                  <a:solidFill>
                    <a:schemeClr val="bg1"/>
                  </a:solidFill>
                </a:ln>
                <a:latin typeface="Avenir" panose="02000503020000020003" pitchFamily="2" charset="0"/>
              </a:rPr>
              <a:t>ENVIRO PLUS </a:t>
            </a:r>
          </a:p>
          <a:p>
            <a:pPr algn="ctr"/>
            <a:r>
              <a:rPr lang="fr-FR" sz="1050" dirty="0">
                <a:ln>
                  <a:solidFill>
                    <a:schemeClr val="bg1"/>
                  </a:solidFill>
                </a:ln>
                <a:latin typeface="Avenir" panose="02000503020000020003" pitchFamily="2" charset="0"/>
              </a:rPr>
              <a:t>2 Rue du port au bois – 51700 DORMANS</a:t>
            </a:r>
          </a:p>
          <a:p>
            <a:pPr algn="ctr"/>
            <a:r>
              <a:rPr lang="fr-FR" sz="1050" dirty="0">
                <a:ln>
                  <a:solidFill>
                    <a:schemeClr val="bg1"/>
                  </a:solidFill>
                </a:ln>
                <a:latin typeface="Avenir" panose="02000503020000020003" pitchFamily="2" charset="0"/>
              </a:rPr>
              <a:t>Tél: 09.81.81.48.18 – www.enviro-plus.eu</a:t>
            </a:r>
          </a:p>
          <a:p>
            <a:pPr algn="ctr"/>
            <a:endParaRPr lang="fr-FR" sz="1050" dirty="0">
              <a:ln>
                <a:solidFill>
                  <a:schemeClr val="bg1"/>
                </a:solidFill>
              </a:ln>
              <a:latin typeface="Avenir" panose="02000503020000020003" pitchFamily="2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9B40FA5-834D-8848-B564-76489C9FCF4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86158" y="474122"/>
            <a:ext cx="2522924" cy="651112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257B9DB7-AADF-DD4E-BF4B-68B4E6F3EB6A}"/>
              </a:ext>
            </a:extLst>
          </p:cNvPr>
          <p:cNvSpPr txBox="1"/>
          <p:nvPr/>
        </p:nvSpPr>
        <p:spPr>
          <a:xfrm>
            <a:off x="-409299" y="627898"/>
            <a:ext cx="3748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Avenir Black" panose="02000503020000020003" pitchFamily="2" charset="0"/>
              </a:rPr>
              <a:t>TC 60 G 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350CCB99-0ACC-7840-80ED-4C2A3E205440}"/>
              </a:ext>
            </a:extLst>
          </p:cNvPr>
          <p:cNvSpPr txBox="1"/>
          <p:nvPr/>
        </p:nvSpPr>
        <p:spPr>
          <a:xfrm>
            <a:off x="382630" y="1453326"/>
            <a:ext cx="34558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5EB04C"/>
                </a:solidFill>
                <a:latin typeface="Avenir Black" panose="02000503020000020003" pitchFamily="2" charset="0"/>
              </a:rPr>
              <a:t> </a:t>
            </a:r>
            <a:r>
              <a:rPr lang="fr-FR" sz="2800" b="1" u="sng" dirty="0">
                <a:solidFill>
                  <a:srgbClr val="3459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 60 G </a:t>
            </a: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CF0350CC-ECF1-EC42-BC06-16F1012B342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8337" y="1142226"/>
            <a:ext cx="2799258" cy="418627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5E36C6D9-08CB-2346-98BF-4A80247CF08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250" y="9064852"/>
            <a:ext cx="902299" cy="640676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ACAE6AA5-AA7D-F447-A3FD-B274AFBFE948}"/>
              </a:ext>
            </a:extLst>
          </p:cNvPr>
          <p:cNvSpPr txBox="1"/>
          <p:nvPr/>
        </p:nvSpPr>
        <p:spPr>
          <a:xfrm>
            <a:off x="452615" y="5739647"/>
            <a:ext cx="43393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u="sng" dirty="0">
                <a:solidFill>
                  <a:srgbClr val="3459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DESCRIPTIF</a:t>
            </a:r>
            <a:r>
              <a:rPr lang="fr-FR" sz="1200" b="1" dirty="0">
                <a:solidFill>
                  <a:srgbClr val="3459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 TC 60  GRIS </a:t>
            </a:r>
          </a:p>
          <a:p>
            <a:endParaRPr lang="fr-FR" sz="1200" b="1" u="sng" dirty="0">
              <a:solidFill>
                <a:srgbClr val="3D78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rré corné 8">
            <a:extLst>
              <a:ext uri="{FF2B5EF4-FFF2-40B4-BE49-F238E27FC236}">
                <a16:creationId xmlns:a16="http://schemas.microsoft.com/office/drawing/2014/main" id="{C7FFD4C5-583E-324A-B23F-30AAB19D3B39}"/>
              </a:ext>
            </a:extLst>
          </p:cNvPr>
          <p:cNvSpPr/>
          <p:nvPr/>
        </p:nvSpPr>
        <p:spPr>
          <a:xfrm>
            <a:off x="4060963" y="7140844"/>
            <a:ext cx="2484000" cy="990130"/>
          </a:xfrm>
          <a:prstGeom prst="foldedCorner">
            <a:avLst>
              <a:gd name="adj" fmla="val 13429"/>
            </a:avLst>
          </a:prstGeom>
          <a:solidFill>
            <a:srgbClr val="3D78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venir Light" panose="020B0402020203020204" pitchFamily="34" charset="77"/>
              </a:rPr>
              <a:t>Gain de temps sur le chantier !   </a:t>
            </a:r>
          </a:p>
          <a:p>
            <a:pPr algn="ctr"/>
            <a:r>
              <a:rPr lang="fr-FR" sz="12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venir Light" panose="020B0402020203020204" pitchFamily="34" charset="77"/>
              </a:rPr>
              <a:t>Et nettoyage optimisé               </a:t>
            </a:r>
          </a:p>
          <a:p>
            <a:pPr algn="ctr"/>
            <a:r>
              <a:rPr lang="fr-FR" sz="12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venir Light" panose="020B0402020203020204" pitchFamily="34" charset="77"/>
              </a:rPr>
              <a:t>Bac dédié  aux Métiers de Plâtriers, Façadiers et Plaquistes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B18F2E8-909B-0D43-9581-EB8B7D34976C}"/>
              </a:ext>
            </a:extLst>
          </p:cNvPr>
          <p:cNvSpPr txBox="1"/>
          <p:nvPr/>
        </p:nvSpPr>
        <p:spPr>
          <a:xfrm>
            <a:off x="224645" y="194661"/>
            <a:ext cx="355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Avenir Black" panose="02000503020000020003" pitchFamily="2" charset="0"/>
              </a:rPr>
              <a:t>FICHE TECHNIQUE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060B273-BF00-2D42-8C88-98F83E6E3E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5705" y="9391489"/>
            <a:ext cx="186643" cy="177160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B2196D0F-8FFA-E347-BB16-536800198694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349855" y="9394433"/>
            <a:ext cx="186643" cy="171272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A45C7204-5327-4045-BF5C-F0362A98130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532098" y="9391489"/>
            <a:ext cx="184107" cy="177160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11B5E2A3-AB70-D840-9F62-070617EE8D9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713047" y="9391489"/>
            <a:ext cx="184158" cy="177160"/>
          </a:xfrm>
          <a:prstGeom prst="rect">
            <a:avLst/>
          </a:prstGeom>
        </p:spPr>
      </p:pic>
      <p:pic>
        <p:nvPicPr>
          <p:cNvPr id="51" name="Image 50">
            <a:extLst>
              <a:ext uri="{FF2B5EF4-FFF2-40B4-BE49-F238E27FC236}">
                <a16:creationId xmlns:a16="http://schemas.microsoft.com/office/drawing/2014/main" id="{88A5BA79-DBB2-4C33-AA62-7195607CA7C3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295898" y="628196"/>
            <a:ext cx="522869" cy="473431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25A2AF35-6559-4582-8FA6-BE755462E946}"/>
              </a:ext>
            </a:extLst>
          </p:cNvPr>
          <p:cNvSpPr txBox="1"/>
          <p:nvPr/>
        </p:nvSpPr>
        <p:spPr>
          <a:xfrm>
            <a:off x="450975" y="2009513"/>
            <a:ext cx="367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34599A"/>
                </a:solidFill>
              </a:rPr>
              <a:t>Le TC 60 G  est un bac ergonomique de trempage et déchargement gris dédié aux métiers  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38B544C-1B38-4625-85DF-2F701D7F7F6C}"/>
              </a:ext>
            </a:extLst>
          </p:cNvPr>
          <p:cNvSpPr txBox="1"/>
          <p:nvPr/>
        </p:nvSpPr>
        <p:spPr>
          <a:xfrm>
            <a:off x="3296547" y="3620058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solidFill>
                  <a:srgbClr val="34599A"/>
                </a:solidFill>
              </a:rPr>
              <a:t>Dimensions en mm (L x P x H) : 300 x 400 x 320 mm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solidFill>
                  <a:srgbClr val="34599A"/>
                </a:solidFill>
              </a:rPr>
              <a:t>Poids :  kg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100" dirty="0">
              <a:solidFill>
                <a:srgbClr val="34599A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solidFill>
                  <a:srgbClr val="34599A"/>
                </a:solidFill>
              </a:rPr>
              <a:t>GTIN BAC GRIS : 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B8EBCD9D-5901-4B7A-814A-8CB7F3411AD6}"/>
              </a:ext>
            </a:extLst>
          </p:cNvPr>
          <p:cNvSpPr txBox="1"/>
          <p:nvPr/>
        </p:nvSpPr>
        <p:spPr>
          <a:xfrm>
            <a:off x="409475" y="7174244"/>
            <a:ext cx="3197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b="1" u="sng" dirty="0">
              <a:solidFill>
                <a:srgbClr val="34599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sz="1200" b="1" u="sng" dirty="0">
              <a:solidFill>
                <a:srgbClr val="3D78B5"/>
              </a:solidFill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AD8BB224-C4B3-4908-B616-4DCB0A2732F7}"/>
              </a:ext>
            </a:extLst>
          </p:cNvPr>
          <p:cNvSpPr txBox="1"/>
          <p:nvPr/>
        </p:nvSpPr>
        <p:spPr>
          <a:xfrm>
            <a:off x="295898" y="628196"/>
            <a:ext cx="396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chemeClr val="accent1"/>
                </a:solidFill>
              </a:rPr>
              <a:t>&lt;1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C84B4C8-3368-8572-BD93-E4B82B4A39C0}"/>
              </a:ext>
            </a:extLst>
          </p:cNvPr>
          <p:cNvSpPr txBox="1"/>
          <p:nvPr/>
        </p:nvSpPr>
        <p:spPr>
          <a:xfrm>
            <a:off x="485459" y="7259448"/>
            <a:ext cx="365751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600" b="1" u="sng" dirty="0">
                <a:solidFill>
                  <a:srgbClr val="3459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Composition :</a:t>
            </a: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000" b="1" u="sng" dirty="0">
              <a:solidFill>
                <a:srgbClr val="34599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fr-FR" sz="1100" dirty="0">
                <a:solidFill>
                  <a:srgbClr val="34599A"/>
                </a:solidFill>
              </a:rPr>
              <a:t>Le TC60 G  Gris est un bac ergonomique :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100" dirty="0">
                <a:solidFill>
                  <a:srgbClr val="34599A"/>
                </a:solidFill>
              </a:rPr>
              <a:t>-  Bac gris dédié aux PLATRIERS, FACADIERS, PLAQUISTES, 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100" dirty="0">
                <a:solidFill>
                  <a:srgbClr val="34599A"/>
                </a:solidFill>
              </a:rPr>
              <a:t>Equipé de caillebotis et de brosses.</a:t>
            </a:r>
          </a:p>
          <a:p>
            <a:pPr marL="171450" marR="0" lvl="0" indent="-1714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fr-FR" sz="1100" dirty="0">
              <a:solidFill>
                <a:srgbClr val="34599A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3BAC600-E587-2BD7-5755-C58EFF8F794E}"/>
              </a:ext>
            </a:extLst>
          </p:cNvPr>
          <p:cNvSpPr txBox="1"/>
          <p:nvPr/>
        </p:nvSpPr>
        <p:spPr>
          <a:xfrm>
            <a:off x="3257378" y="3247137"/>
            <a:ext cx="3429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600" b="1" u="sng" dirty="0">
                <a:solidFill>
                  <a:srgbClr val="3459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CARACTERISTIQUES TECHNIQUES </a:t>
            </a:r>
            <a:r>
              <a:rPr lang="fr-FR" sz="1600" b="1" dirty="0">
                <a:solidFill>
                  <a:srgbClr val="3459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0419D0F-133F-796B-BC8A-93DAD5439322}"/>
              </a:ext>
            </a:extLst>
          </p:cNvPr>
          <p:cNvSpPr txBox="1"/>
          <p:nvPr/>
        </p:nvSpPr>
        <p:spPr>
          <a:xfrm>
            <a:off x="3724272" y="1518494"/>
            <a:ext cx="3432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i="1" dirty="0">
                <a:solidFill>
                  <a:srgbClr val="5EB04C"/>
                </a:solidFill>
                <a:latin typeface="Avenir" panose="02000503020000020003" pitchFamily="2" charset="0"/>
              </a:rPr>
              <a:t>du chantier à l’atelier !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B98AE0C-AAC0-1D63-ED53-8D11E3585D16}"/>
              </a:ext>
            </a:extLst>
          </p:cNvPr>
          <p:cNvSpPr txBox="1"/>
          <p:nvPr/>
        </p:nvSpPr>
        <p:spPr>
          <a:xfrm>
            <a:off x="415293" y="6209148"/>
            <a:ext cx="59247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100" dirty="0">
                <a:solidFill>
                  <a:srgbClr val="34599A"/>
                </a:solidFill>
              </a:rPr>
              <a:t>Le </a:t>
            </a:r>
            <a:r>
              <a:rPr lang="fr-FR" sz="1100" b="1" dirty="0">
                <a:solidFill>
                  <a:srgbClr val="34599A"/>
                </a:solidFill>
              </a:rPr>
              <a:t>TC 60 gris </a:t>
            </a:r>
            <a:r>
              <a:rPr lang="fr-FR" sz="1100" dirty="0">
                <a:solidFill>
                  <a:srgbClr val="34599A"/>
                </a:solidFill>
              </a:rPr>
              <a:t>est un bac de trempage et de déchargement des outils des métiers de plâtriers, façadiers, plaquistes qui permet de pré-tremper au préalable les outils à nettoyer pour un gain de temps en retirant un maximum de charges. </a:t>
            </a:r>
            <a:r>
              <a:rPr lang="fr-FR" sz="1100" b="1" dirty="0">
                <a:solidFill>
                  <a:srgbClr val="34599A"/>
                </a:solidFill>
              </a:rPr>
              <a:t>Au retour du chantier, ou en fin d'application sur site et ainsi </a:t>
            </a:r>
            <a:r>
              <a:rPr lang="fr-FR" sz="1100" dirty="0">
                <a:solidFill>
                  <a:srgbClr val="34599A"/>
                </a:solidFill>
              </a:rPr>
              <a:t>optimise les interventions de maintenance.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38C0E09-4004-7CB9-9177-C60AA5E557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06953" y="626863"/>
            <a:ext cx="384081" cy="41456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45125956-A3D9-10A2-06E6-BCC1321004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534192" y="1864029"/>
            <a:ext cx="1938858" cy="1368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916F51C-DEAE-95F4-B764-B9F5DEC8D04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06426" y="8324124"/>
            <a:ext cx="1188823" cy="1481456"/>
          </a:xfrm>
          <a:prstGeom prst="rect">
            <a:avLst/>
          </a:prstGeom>
        </p:spPr>
      </p:pic>
      <p:pic>
        <p:nvPicPr>
          <p:cNvPr id="22" name="Image 21" descr="Une image contenant texte, batterie&#10;&#10;Description générée automatiquement">
            <a:extLst>
              <a:ext uri="{FF2B5EF4-FFF2-40B4-BE49-F238E27FC236}">
                <a16:creationId xmlns:a16="http://schemas.microsoft.com/office/drawing/2014/main" id="{891A9F21-FB32-F4F6-68F1-F825C1474DE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6487" y="2640831"/>
            <a:ext cx="2037277" cy="29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967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3112</TotalTime>
  <Words>199</Words>
  <Application>Microsoft Office PowerPoint</Application>
  <PresentationFormat>Format A4 (210 x 297 mm)</PresentationFormat>
  <Paragraphs>27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Avenir</vt:lpstr>
      <vt:lpstr>Avenir Black</vt:lpstr>
      <vt:lpstr>Avenir Light</vt:lpstr>
      <vt:lpstr>Calibri</vt:lpstr>
      <vt:lpstr>Calibri Light</vt:lpstr>
      <vt:lpstr>Office Theme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Utilisateur de Microsoft Office</dc:creator>
  <cp:keywords/>
  <dc:description/>
  <cp:lastModifiedBy>Thierry HATAT</cp:lastModifiedBy>
  <cp:revision>161</cp:revision>
  <cp:lastPrinted>2024-09-10T14:27:30Z</cp:lastPrinted>
  <dcterms:created xsi:type="dcterms:W3CDTF">2018-09-28T08:38:21Z</dcterms:created>
  <dcterms:modified xsi:type="dcterms:W3CDTF">2025-04-11T15:20:30Z</dcterms:modified>
  <cp:category/>
</cp:coreProperties>
</file>